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ng Vũ" initials="TV" lastIdx="1" clrIdx="0">
    <p:extLst>
      <p:ext uri="{19B8F6BF-5375-455C-9EA6-DF929625EA0E}">
        <p15:presenceInfo xmlns:p15="http://schemas.microsoft.com/office/powerpoint/2012/main" userId="8dc76c669a084c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584"/>
    <a:srgbClr val="114090"/>
    <a:srgbClr val="843C0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603E-8208-4C1D-89F7-899C959B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C1343-7E5F-40E6-901B-43F159C13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65DC3-78AF-4C3B-9EE5-6AC66D93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8DE2-EA53-410B-BF1A-892117AE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B148A-F947-4CBE-9CA1-8D182350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0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3058-48B5-472F-8055-72FD2DD3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227D9-E7C6-43BB-8447-71195FB53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F4BE-D175-4DD8-9A79-3E5ECE06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1B38-26FE-477B-A631-114DC0D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F5A02-0F1F-45A9-8640-95EAFB68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7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E85B8-54F7-49AC-BF26-3C1A664F3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5C0EB-48FE-43E0-BC41-BFFF8A779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3B77F-0001-4DEE-B64B-4E04ACA1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FC372-7274-45E3-97E6-F208D88B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FFD2-FCE8-4A51-B8BB-339A3411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4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842B-33AD-4362-AF08-B39ADF29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17D1-2272-4791-8561-1F0701CAC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87216-2CB1-4879-A2B4-0DFFAD67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75CCE-9B15-4136-B10F-D08B4BF9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81C2D-F6C1-4784-9281-B85AD68E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2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C500-A970-446E-96A5-07076EBC3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97DCE-C97D-46DB-9C3B-4A824808A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8569F-80C9-4FE9-B58F-9C23F103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77F1F-6C61-430B-A6AB-F74CE5B2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0A8D8-9CC8-4C34-B8C6-C03C2511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8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0076-69AC-4A40-B7E1-EBFE3767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18B5-DCFD-4595-9894-9AAEEBA74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7EC80-61D1-402C-94FB-A38CC2053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EAD33-1A3C-4F74-AB45-49B54197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A0CD-0540-4E26-AD41-9D75F627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2E6A5-1E12-4D00-8091-550DD52A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DAA1-BF49-4F77-88D1-78927F90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5B230-933D-4DCF-80C8-F2CB2A90A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8533F-6FAC-4B16-B962-C30F3B706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A78A8-76A1-4FE8-AD18-99F698F78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986FE-7504-4E94-AA3A-E9CAA7BD9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8EFD2-73D7-421F-A7FB-641F667A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3EC10-A819-4B29-BBBB-95DA4333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33930-87E4-4BE3-9A62-152B8872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4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98A0-8B46-4345-96F6-63055C5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B70FB-884F-4762-9E0D-26CA8028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C3955-9118-4E88-8F37-77D5561D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FA301-E7A0-4E5B-848D-66988F61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7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CB37D-A712-4156-9981-467D1026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3E276-2C93-46D4-BD77-E96074FE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356B1-DBCE-4030-995F-06EB6F62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7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40CE-A4A8-48A7-BE1D-D0F65352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33C2-D6DD-4C28-A520-0F1BDC63C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C3CF8-FD24-4869-829E-CC098A91F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D21C-E546-469B-A3CA-436DFEADC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1AF6B-DE4C-4C4D-B437-ED493C34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00E0F-48EE-4922-9A95-7CA96267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22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7E81-323D-4222-9BBB-CB17C223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3615C-B99C-4D60-8AC5-FCB4CF93E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3BBF0-32A6-4F5E-9EA7-7765B4CB5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A245F-CFCF-4C0E-8FFF-2FEFEAB5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66C79-20B8-4FCF-9316-1DD116AE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47E42-7EDA-4786-97EE-29C407C6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8EAA2-4EA3-46A2-BA8C-5A15DD82D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F8F3F-B88A-4F0E-84B0-62F30E03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11985-FEB4-4BB2-A578-4FA266AC8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E9B32-C467-443C-9008-3BF25F29B6F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385E9-E48B-44B6-846C-2AA391BF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80C7E-D7EE-4150-A1D4-1F3D7EB17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4EEBB-D757-4C20-8279-A90572FB96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41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y Trà Chanh 1, Hình Ảnh Miễn Phí, Hình Tách Nền PNG - KhoThietKe.Net">
            <a:extLst>
              <a:ext uri="{FF2B5EF4-FFF2-40B4-BE49-F238E27FC236}">
                <a16:creationId xmlns:a16="http://schemas.microsoft.com/office/drawing/2014/main" id="{F4DC7539-B5E1-4887-BA35-CE720E9D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5151">
            <a:off x="1362075" y="-5581650"/>
            <a:ext cx="401002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ình ảnh Chanh, Vôi Clipart, Vôi, Lát miễn phí tải tập tin PNG PSDComment  và Vector">
            <a:extLst>
              <a:ext uri="{FF2B5EF4-FFF2-40B4-BE49-F238E27FC236}">
                <a16:creationId xmlns:a16="http://schemas.microsoft.com/office/drawing/2014/main" id="{380DCD44-8360-4BF9-BDE6-5E41E73CF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00" b="85667" l="54812" r="916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08" t="46667" r="3750" b="10000"/>
          <a:stretch/>
        </p:blipFill>
        <p:spPr bwMode="auto">
          <a:xfrm rot="16200000">
            <a:off x="-4405314" y="4884737"/>
            <a:ext cx="2806701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2E99DF-A586-492A-8243-A1C8E9ABA237}"/>
              </a:ext>
            </a:extLst>
          </p:cNvPr>
          <p:cNvGrpSpPr/>
          <p:nvPr/>
        </p:nvGrpSpPr>
        <p:grpSpPr>
          <a:xfrm>
            <a:off x="13744573" y="1569243"/>
            <a:ext cx="4849816" cy="2988174"/>
            <a:chOff x="6486523" y="1569243"/>
            <a:chExt cx="4849816" cy="29881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AFF46B-D9EA-46CE-B2A2-A2AB884A8EE6}"/>
                </a:ext>
              </a:extLst>
            </p:cNvPr>
            <p:cNvSpPr txBox="1"/>
            <p:nvPr/>
          </p:nvSpPr>
          <p:spPr>
            <a:xfrm>
              <a:off x="6486525" y="1569243"/>
              <a:ext cx="4114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4400" dirty="0">
                  <a:solidFill>
                    <a:srgbClr val="843C0C"/>
                  </a:solidFill>
                  <a:latin typeface="Berlin Sans FB Demi" panose="020E0802020502020306" pitchFamily="34" charset="0"/>
                </a:rPr>
                <a:t>LEMON TEA</a:t>
              </a:r>
              <a:endParaRPr lang="zh-CN" altLang="en-US" sz="4400" dirty="0">
                <a:solidFill>
                  <a:srgbClr val="843C0C"/>
                </a:solidFill>
                <a:latin typeface="Berlin Sans FB Demi" panose="020E0802020502020306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03B940-A526-48D6-BBF0-29B8E1B5E801}"/>
                </a:ext>
              </a:extLst>
            </p:cNvPr>
            <p:cNvCxnSpPr/>
            <p:nvPr/>
          </p:nvCxnSpPr>
          <p:spPr>
            <a:xfrm>
              <a:off x="6553200" y="2364084"/>
              <a:ext cx="345440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95C4E-2F13-4F4F-9E23-303AF62D80FB}"/>
                </a:ext>
              </a:extLst>
            </p:cNvPr>
            <p:cNvSpPr txBox="1"/>
            <p:nvPr/>
          </p:nvSpPr>
          <p:spPr>
            <a:xfrm>
              <a:off x="6486523" y="2526092"/>
              <a:ext cx="484981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GB" altLang="zh-CN" dirty="0"/>
            </a:p>
            <a:p>
              <a:endParaRPr lang="en-GB" altLang="zh-C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4F68BA-8633-4DA3-920F-B2789F274358}"/>
                </a:ext>
              </a:extLst>
            </p:cNvPr>
            <p:cNvSpPr txBox="1"/>
            <p:nvPr/>
          </p:nvSpPr>
          <p:spPr>
            <a:xfrm>
              <a:off x="6486524" y="4069933"/>
              <a:ext cx="4849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69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y Trà Chanh 1, Hình Ảnh Miễn Phí, Hình Tách Nền PNG - KhoThietKe.Net">
            <a:extLst>
              <a:ext uri="{FF2B5EF4-FFF2-40B4-BE49-F238E27FC236}">
                <a16:creationId xmlns:a16="http://schemas.microsoft.com/office/drawing/2014/main" id="{7EC04EFD-66D9-458D-AB76-8271CA53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066800"/>
            <a:ext cx="401002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ình ảnh Chanh, Vôi Clipart, Vôi, Lát miễn phí tải tập tin PNG PSDComment  và Vector">
            <a:extLst>
              <a:ext uri="{FF2B5EF4-FFF2-40B4-BE49-F238E27FC236}">
                <a16:creationId xmlns:a16="http://schemas.microsoft.com/office/drawing/2014/main" id="{674CFD86-2354-46AF-80AD-7DCCA2ECA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00" b="85667" l="54812" r="91646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08" t="46667" r="3750" b="10000"/>
          <a:stretch/>
        </p:blipFill>
        <p:spPr bwMode="auto">
          <a:xfrm>
            <a:off x="471486" y="2617787"/>
            <a:ext cx="2806701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CC6921-94EE-4FBA-92E4-6FC7652B2B22}"/>
              </a:ext>
            </a:extLst>
          </p:cNvPr>
          <p:cNvGrpSpPr/>
          <p:nvPr/>
        </p:nvGrpSpPr>
        <p:grpSpPr>
          <a:xfrm>
            <a:off x="6486523" y="1569243"/>
            <a:ext cx="4849816" cy="2988174"/>
            <a:chOff x="6486523" y="1569243"/>
            <a:chExt cx="4849816" cy="29881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DCC5B8-1CA0-49F7-8E0D-521A464E75A4}"/>
                </a:ext>
              </a:extLst>
            </p:cNvPr>
            <p:cNvSpPr txBox="1"/>
            <p:nvPr/>
          </p:nvSpPr>
          <p:spPr>
            <a:xfrm>
              <a:off x="6486525" y="1569243"/>
              <a:ext cx="4114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4400" dirty="0">
                  <a:solidFill>
                    <a:srgbClr val="843C0C"/>
                  </a:solidFill>
                  <a:latin typeface="Berlin Sans FB Demi" panose="020E0802020502020306" pitchFamily="34" charset="0"/>
                </a:rPr>
                <a:t>LEMON TEA</a:t>
              </a:r>
              <a:endParaRPr lang="zh-CN" altLang="en-US" sz="4400" dirty="0">
                <a:solidFill>
                  <a:srgbClr val="843C0C"/>
                </a:solidFill>
                <a:latin typeface="Berlin Sans FB Demi" panose="020E0802020502020306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96D5C1-109E-4E98-B27C-195A4F4988B5}"/>
                </a:ext>
              </a:extLst>
            </p:cNvPr>
            <p:cNvCxnSpPr/>
            <p:nvPr/>
          </p:nvCxnSpPr>
          <p:spPr>
            <a:xfrm>
              <a:off x="6553200" y="2364084"/>
              <a:ext cx="345440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103AD-5D22-4D6E-9931-F0A526847FFE}"/>
                </a:ext>
              </a:extLst>
            </p:cNvPr>
            <p:cNvSpPr txBox="1"/>
            <p:nvPr/>
          </p:nvSpPr>
          <p:spPr>
            <a:xfrm>
              <a:off x="6486523" y="2526092"/>
              <a:ext cx="484981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GB" altLang="zh-CN" dirty="0"/>
            </a:p>
            <a:p>
              <a:endParaRPr lang="en-GB" altLang="zh-C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BAAF5-053D-4359-810F-052DED69611A}"/>
                </a:ext>
              </a:extLst>
            </p:cNvPr>
            <p:cNvSpPr txBox="1"/>
            <p:nvPr/>
          </p:nvSpPr>
          <p:spPr>
            <a:xfrm>
              <a:off x="6486524" y="4069933"/>
              <a:ext cx="4849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2EB9F-654E-4D1A-9757-E5FD2D4CE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3431" flipH="1">
            <a:off x="-6249437" y="-2753879"/>
            <a:ext cx="7025175" cy="4690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0C8270-78C9-4602-AA10-8B62CDFD7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2965">
            <a:off x="934397" y="7553147"/>
            <a:ext cx="3343697" cy="22291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12F55-D60F-4F40-A2A6-31D83B940BC4}"/>
              </a:ext>
            </a:extLst>
          </p:cNvPr>
          <p:cNvGrpSpPr/>
          <p:nvPr/>
        </p:nvGrpSpPr>
        <p:grpSpPr>
          <a:xfrm>
            <a:off x="13401673" y="1569243"/>
            <a:ext cx="4849815" cy="3819171"/>
            <a:chOff x="6486523" y="1569243"/>
            <a:chExt cx="4849815" cy="38191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24196-43DA-4CDF-AC05-04F9B3D180A5}"/>
                </a:ext>
              </a:extLst>
            </p:cNvPr>
            <p:cNvSpPr txBox="1"/>
            <p:nvPr/>
          </p:nvSpPr>
          <p:spPr>
            <a:xfrm>
              <a:off x="6486525" y="1569243"/>
              <a:ext cx="4114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4400" dirty="0">
                  <a:solidFill>
                    <a:srgbClr val="843C0C"/>
                  </a:solidFill>
                  <a:latin typeface="Berlin Sans FB Demi" panose="020E0802020502020306" pitchFamily="34" charset="0"/>
                </a:rPr>
                <a:t>MILK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CEE81E-182F-47AE-8B3B-D4612DA9FB9A}"/>
                </a:ext>
              </a:extLst>
            </p:cNvPr>
            <p:cNvCxnSpPr/>
            <p:nvPr/>
          </p:nvCxnSpPr>
          <p:spPr>
            <a:xfrm>
              <a:off x="6553200" y="2364084"/>
              <a:ext cx="345440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B26E32-6A95-46C0-9975-08D3B5DB59FE}"/>
                </a:ext>
              </a:extLst>
            </p:cNvPr>
            <p:cNvSpPr txBox="1"/>
            <p:nvPr/>
          </p:nvSpPr>
          <p:spPr>
            <a:xfrm>
              <a:off x="6486523" y="2526092"/>
              <a:ext cx="484981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Nunc </a:t>
              </a:r>
              <a:r>
                <a:rPr lang="en-GB" altLang="zh-CN" dirty="0" err="1"/>
                <a:t>viverra</a:t>
              </a:r>
              <a:r>
                <a:rPr lang="en-GB" altLang="zh-CN" dirty="0"/>
                <a:t> </a:t>
              </a:r>
              <a:r>
                <a:rPr lang="en-GB" altLang="zh-CN" dirty="0" err="1"/>
                <a:t>imperdiet</a:t>
              </a:r>
              <a:r>
                <a:rPr lang="en-GB" altLang="zh-CN" dirty="0"/>
                <a:t> </a:t>
              </a:r>
              <a:r>
                <a:rPr lang="en-GB" altLang="zh-CN" dirty="0" err="1"/>
                <a:t>enim</a:t>
              </a:r>
              <a:r>
                <a:rPr lang="en-GB" altLang="zh-CN" dirty="0"/>
                <a:t>. </a:t>
              </a:r>
              <a:r>
                <a:rPr lang="en-GB" altLang="zh-CN" dirty="0" err="1"/>
                <a:t>Fusce</a:t>
              </a:r>
              <a:r>
                <a:rPr lang="en-GB" altLang="zh-CN" dirty="0"/>
                <a:t> est. </a:t>
              </a:r>
              <a:r>
                <a:rPr lang="en-GB" altLang="zh-CN" dirty="0" err="1"/>
                <a:t>Vivamus</a:t>
              </a:r>
              <a:r>
                <a:rPr lang="en-GB" altLang="zh-CN" dirty="0"/>
                <a:t> a </a:t>
              </a:r>
              <a:r>
                <a:rPr lang="en-GB" altLang="zh-CN" dirty="0" err="1"/>
                <a:t>tellus</a:t>
              </a:r>
              <a:r>
                <a:rPr lang="en-GB" altLang="zh-CN" dirty="0"/>
                <a:t>.</a:t>
              </a:r>
            </a:p>
            <a:p>
              <a:endParaRPr lang="en-GB" altLang="zh-CN" dirty="0"/>
            </a:p>
            <a:p>
              <a:r>
                <a:rPr lang="en-GB" altLang="zh-CN" dirty="0"/>
                <a:t>Pellentesque habitant morbi tristique senectus et netus et malesuada fames ac turpis egestas. Proin pharetra nonummy pede. Mauris et orci.</a:t>
              </a:r>
            </a:p>
            <a:p>
              <a:endParaRPr lang="en-GB" altLang="zh-CN" dirty="0"/>
            </a:p>
            <a:p>
              <a:endParaRPr lang="en-GB" altLang="zh-CN" dirty="0"/>
            </a:p>
            <a:p>
              <a:endParaRPr lang="en-GB" altLang="zh-CN" dirty="0"/>
            </a:p>
            <a:p>
              <a:endParaRPr lang="en-GB" altLang="zh-C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8693D-A09D-493E-8B8F-F7FCCC5A4A69}"/>
                </a:ext>
              </a:extLst>
            </p:cNvPr>
            <p:cNvSpPr txBox="1"/>
            <p:nvPr/>
          </p:nvSpPr>
          <p:spPr>
            <a:xfrm>
              <a:off x="6486523" y="4256972"/>
              <a:ext cx="4849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81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46192-00ED-4130-B31C-E6BA79F4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149" flipH="1">
            <a:off x="-234402" y="-6700"/>
            <a:ext cx="7025175" cy="4690767"/>
          </a:xfrm>
          <a:prstGeom prst="rect">
            <a:avLst/>
          </a:prstGeom>
        </p:spPr>
      </p:pic>
      <p:pic>
        <p:nvPicPr>
          <p:cNvPr id="1030" name="Picture 6" descr="Ly Trà Chanh 1, Hình Ảnh Miễn Phí, Hình Tách Nền PNG - KhoThietKe.Net">
            <a:extLst>
              <a:ext uri="{FF2B5EF4-FFF2-40B4-BE49-F238E27FC236}">
                <a16:creationId xmlns:a16="http://schemas.microsoft.com/office/drawing/2014/main" id="{7EC04EFD-66D9-458D-AB76-8271CA53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73174" y="-4410294"/>
            <a:ext cx="401002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ình ảnh Chanh, Vôi Clipart, Vôi, Lát miễn phí tải tập tin PNG PSDComment  và Vector">
            <a:extLst>
              <a:ext uri="{FF2B5EF4-FFF2-40B4-BE49-F238E27FC236}">
                <a16:creationId xmlns:a16="http://schemas.microsoft.com/office/drawing/2014/main" id="{674CFD86-2354-46AF-80AD-7DCCA2ECA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000" b="85667" l="54812" r="916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08" t="46667" r="3750" b="10000"/>
          <a:stretch/>
        </p:blipFill>
        <p:spPr bwMode="auto">
          <a:xfrm rot="6300000">
            <a:off x="-3709987" y="3494714"/>
            <a:ext cx="2806701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FD504A0-021E-48A7-A9BB-51751172438D}"/>
              </a:ext>
            </a:extLst>
          </p:cNvPr>
          <p:cNvGrpSpPr/>
          <p:nvPr/>
        </p:nvGrpSpPr>
        <p:grpSpPr>
          <a:xfrm>
            <a:off x="6486523" y="1569243"/>
            <a:ext cx="4849815" cy="3819171"/>
            <a:chOff x="6486523" y="1569243"/>
            <a:chExt cx="4849815" cy="3819171"/>
          </a:xfrm>
          <a:noFill/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DCC5B8-1CA0-49F7-8E0D-521A464E75A4}"/>
                </a:ext>
              </a:extLst>
            </p:cNvPr>
            <p:cNvSpPr txBox="1"/>
            <p:nvPr/>
          </p:nvSpPr>
          <p:spPr>
            <a:xfrm>
              <a:off x="6486525" y="1569243"/>
              <a:ext cx="4114800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altLang="zh-CN" sz="4400" dirty="0">
                  <a:solidFill>
                    <a:srgbClr val="843C0C"/>
                  </a:solidFill>
                  <a:latin typeface="Berlin Sans FB Demi" panose="020E0802020502020306" pitchFamily="34" charset="0"/>
                </a:rPr>
                <a:t>MILK</a:t>
              </a:r>
              <a:endParaRPr lang="zh-CN" altLang="en-US" sz="4400" dirty="0">
                <a:solidFill>
                  <a:srgbClr val="843C0C"/>
                </a:solidFill>
                <a:latin typeface="Berlin Sans FB Demi" panose="020E0802020502020306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96D5C1-109E-4E98-B27C-195A4F4988B5}"/>
                </a:ext>
              </a:extLst>
            </p:cNvPr>
            <p:cNvCxnSpPr/>
            <p:nvPr/>
          </p:nvCxnSpPr>
          <p:spPr>
            <a:xfrm>
              <a:off x="6553200" y="2364084"/>
              <a:ext cx="3454400" cy="0"/>
            </a:xfrm>
            <a:prstGeom prst="line">
              <a:avLst/>
            </a:prstGeom>
            <a:grpFill/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103AD-5D22-4D6E-9931-F0A526847FFE}"/>
                </a:ext>
              </a:extLst>
            </p:cNvPr>
            <p:cNvSpPr txBox="1"/>
            <p:nvPr/>
          </p:nvSpPr>
          <p:spPr>
            <a:xfrm>
              <a:off x="6486523" y="2526092"/>
              <a:ext cx="4849815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Nunc </a:t>
              </a:r>
              <a:r>
                <a:rPr lang="en-GB" altLang="zh-CN" dirty="0" err="1"/>
                <a:t>viverra</a:t>
              </a:r>
              <a:r>
                <a:rPr lang="en-GB" altLang="zh-CN" dirty="0"/>
                <a:t> </a:t>
              </a:r>
              <a:r>
                <a:rPr lang="en-GB" altLang="zh-CN" dirty="0" err="1"/>
                <a:t>imperdiet</a:t>
              </a:r>
              <a:r>
                <a:rPr lang="en-GB" altLang="zh-CN" dirty="0"/>
                <a:t> </a:t>
              </a:r>
              <a:r>
                <a:rPr lang="en-GB" altLang="zh-CN" dirty="0" err="1"/>
                <a:t>enim</a:t>
              </a:r>
              <a:r>
                <a:rPr lang="en-GB" altLang="zh-CN" dirty="0"/>
                <a:t>. </a:t>
              </a:r>
              <a:r>
                <a:rPr lang="en-GB" altLang="zh-CN" dirty="0" err="1"/>
                <a:t>Fusce</a:t>
              </a:r>
              <a:r>
                <a:rPr lang="en-GB" altLang="zh-CN" dirty="0"/>
                <a:t> est. </a:t>
              </a:r>
              <a:r>
                <a:rPr lang="en-GB" altLang="zh-CN" dirty="0" err="1"/>
                <a:t>Vivamus</a:t>
              </a:r>
              <a:r>
                <a:rPr lang="en-GB" altLang="zh-CN" dirty="0"/>
                <a:t> a </a:t>
              </a:r>
              <a:r>
                <a:rPr lang="en-GB" altLang="zh-CN" dirty="0" err="1"/>
                <a:t>tellus</a:t>
              </a:r>
              <a:r>
                <a:rPr lang="en-GB" altLang="zh-CN" dirty="0"/>
                <a:t>.</a:t>
              </a:r>
            </a:p>
            <a:p>
              <a:endParaRPr lang="en-GB" altLang="zh-CN" dirty="0"/>
            </a:p>
            <a:p>
              <a:r>
                <a:rPr lang="en-GB" altLang="zh-CN" dirty="0"/>
                <a:t>Pellentesque habitant morbi tristique senectus et netus et malesuada fames ac turpis egestas. Proin pharetra nonummy pede. Mauris et orci.</a:t>
              </a:r>
            </a:p>
            <a:p>
              <a:endParaRPr lang="en-GB" altLang="zh-CN" dirty="0"/>
            </a:p>
            <a:p>
              <a:endParaRPr lang="en-GB" altLang="zh-CN" dirty="0"/>
            </a:p>
            <a:p>
              <a:endParaRPr lang="en-GB" altLang="zh-CN" dirty="0"/>
            </a:p>
            <a:p>
              <a:endParaRPr lang="en-GB" altLang="zh-C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BAAF5-053D-4359-810F-052DED69611A}"/>
                </a:ext>
              </a:extLst>
            </p:cNvPr>
            <p:cNvSpPr txBox="1"/>
            <p:nvPr/>
          </p:nvSpPr>
          <p:spPr>
            <a:xfrm>
              <a:off x="6486523" y="4256972"/>
              <a:ext cx="484981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11971A4-9ED9-4677-AE41-947C9BCCD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4518">
            <a:off x="2618541" y="2728604"/>
            <a:ext cx="3343697" cy="22291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8913354-94A4-445D-B3F9-AFA057CEA2B5}"/>
              </a:ext>
            </a:extLst>
          </p:cNvPr>
          <p:cNvGrpSpPr/>
          <p:nvPr/>
        </p:nvGrpSpPr>
        <p:grpSpPr>
          <a:xfrm>
            <a:off x="13619300" y="1569243"/>
            <a:ext cx="4849816" cy="2988174"/>
            <a:chOff x="6486523" y="1569243"/>
            <a:chExt cx="4849816" cy="29881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CEDA5-EFB5-46E9-A20D-9BB933F59804}"/>
                </a:ext>
              </a:extLst>
            </p:cNvPr>
            <p:cNvSpPr txBox="1"/>
            <p:nvPr/>
          </p:nvSpPr>
          <p:spPr>
            <a:xfrm>
              <a:off x="6486525" y="1569243"/>
              <a:ext cx="4114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4400" dirty="0">
                  <a:solidFill>
                    <a:srgbClr val="843C0C"/>
                  </a:solidFill>
                  <a:latin typeface="Berlin Sans FB Demi" panose="020E0802020502020306" pitchFamily="34" charset="0"/>
                </a:rPr>
                <a:t>LEMON TEA</a:t>
              </a:r>
              <a:endParaRPr lang="zh-CN" altLang="en-US" sz="4400" dirty="0">
                <a:solidFill>
                  <a:srgbClr val="843C0C"/>
                </a:solidFill>
                <a:latin typeface="Berlin Sans FB Demi" panose="020E0802020502020306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22B386-F56B-4F86-B430-B10ACFD341E3}"/>
                </a:ext>
              </a:extLst>
            </p:cNvPr>
            <p:cNvCxnSpPr/>
            <p:nvPr/>
          </p:nvCxnSpPr>
          <p:spPr>
            <a:xfrm>
              <a:off x="6553200" y="2364084"/>
              <a:ext cx="345440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C69133-A1B3-4D6D-9E91-FA1B3084FE01}"/>
                </a:ext>
              </a:extLst>
            </p:cNvPr>
            <p:cNvSpPr txBox="1"/>
            <p:nvPr/>
          </p:nvSpPr>
          <p:spPr>
            <a:xfrm>
              <a:off x="6486523" y="2526092"/>
              <a:ext cx="484981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/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GB" altLang="zh-CN" dirty="0"/>
            </a:p>
            <a:p>
              <a:endParaRPr lang="en-GB" altLang="zh-C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55CF3-37A1-46CD-99E6-E8A5C57F7177}"/>
                </a:ext>
              </a:extLst>
            </p:cNvPr>
            <p:cNvSpPr txBox="1"/>
            <p:nvPr/>
          </p:nvSpPr>
          <p:spPr>
            <a:xfrm>
              <a:off x="6486524" y="4069933"/>
              <a:ext cx="4849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rgbClr val="843C0C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rgbClr val="843C0C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99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g-covered mountain">
            <a:extLst>
              <a:ext uri="{FF2B5EF4-FFF2-40B4-BE49-F238E27FC236}">
                <a16:creationId xmlns:a16="http://schemas.microsoft.com/office/drawing/2014/main" id="{F0B28234-0AFE-4DB7-809D-D0D86FAF2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F8BD78-2E4E-4B3B-B66C-7A925BA12076}"/>
              </a:ext>
            </a:extLst>
          </p:cNvPr>
          <p:cNvGrpSpPr/>
          <p:nvPr/>
        </p:nvGrpSpPr>
        <p:grpSpPr>
          <a:xfrm>
            <a:off x="838200" y="914400"/>
            <a:ext cx="6546850" cy="3780997"/>
            <a:chOff x="1568450" y="1473200"/>
            <a:chExt cx="5562600" cy="3107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5E4E9A-C7A0-455A-BBA4-C628AC46500D}"/>
                </a:ext>
              </a:extLst>
            </p:cNvPr>
            <p:cNvSpPr txBox="1"/>
            <p:nvPr/>
          </p:nvSpPr>
          <p:spPr>
            <a:xfrm>
              <a:off x="1568450" y="1473200"/>
              <a:ext cx="5562600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altLang="zh-CN" sz="4800" dirty="0">
                  <a:solidFill>
                    <a:schemeClr val="bg1"/>
                  </a:solidFill>
                  <a:latin typeface="Hobo Std" panose="020B0803040709020204" pitchFamily="34" charset="0"/>
                </a:rPr>
                <a:t>NATURE</a:t>
              </a:r>
              <a:endParaRPr lang="zh-CN" altLang="en-US" sz="4800" dirty="0">
                <a:solidFill>
                  <a:schemeClr val="bg1"/>
                </a:solidFill>
                <a:latin typeface="Hobo Std" panose="020B0803040709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951678-0A85-40A3-BDD2-779061A85F6A}"/>
                </a:ext>
              </a:extLst>
            </p:cNvPr>
            <p:cNvSpPr txBox="1"/>
            <p:nvPr/>
          </p:nvSpPr>
          <p:spPr>
            <a:xfrm>
              <a:off x="1568450" y="2549772"/>
              <a:ext cx="484981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GB" altLang="zh-CN" dirty="0">
                <a:solidFill>
                  <a:schemeClr val="bg1"/>
                </a:solidFill>
              </a:endParaRPr>
            </a:p>
            <a:p>
              <a:endParaRPr lang="en-GB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D83762-5E0D-4D10-9563-6E8F38368A11}"/>
                </a:ext>
              </a:extLst>
            </p:cNvPr>
            <p:cNvCxnSpPr/>
            <p:nvPr/>
          </p:nvCxnSpPr>
          <p:spPr>
            <a:xfrm>
              <a:off x="1663700" y="2316897"/>
              <a:ext cx="3454400" cy="0"/>
            </a:xfrm>
            <a:prstGeom prst="line">
              <a:avLst/>
            </a:prstGeom>
            <a:noFill/>
            <a:ln w="57150">
              <a:solidFill>
                <a:srgbClr val="1140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B2B23-1FBE-428D-934E-E56F270876BD}"/>
                </a:ext>
              </a:extLst>
            </p:cNvPr>
            <p:cNvSpPr txBox="1"/>
            <p:nvPr/>
          </p:nvSpPr>
          <p:spPr>
            <a:xfrm>
              <a:off x="1568450" y="4073267"/>
              <a:ext cx="4849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chemeClr val="bg1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chemeClr val="bg1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chemeClr val="bg1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chemeClr val="bg1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1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3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eiden from the sky at night night">
            <a:extLst>
              <a:ext uri="{FF2B5EF4-FFF2-40B4-BE49-F238E27FC236}">
                <a16:creationId xmlns:a16="http://schemas.microsoft.com/office/drawing/2014/main" id="{DD13ABC8-C9E2-49A7-9C15-F0AD23899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2331D2-44DC-4FCA-80D6-62C194E8A2F8}"/>
              </a:ext>
            </a:extLst>
          </p:cNvPr>
          <p:cNvGrpSpPr/>
          <p:nvPr/>
        </p:nvGrpSpPr>
        <p:grpSpPr>
          <a:xfrm>
            <a:off x="838200" y="914400"/>
            <a:ext cx="6546850" cy="3780997"/>
            <a:chOff x="1568450" y="1473200"/>
            <a:chExt cx="5562600" cy="31078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6B6DC0-59F3-47E2-A05B-8D0ABDA2E381}"/>
                </a:ext>
              </a:extLst>
            </p:cNvPr>
            <p:cNvSpPr txBox="1"/>
            <p:nvPr/>
          </p:nvSpPr>
          <p:spPr>
            <a:xfrm>
              <a:off x="1568450" y="1473200"/>
              <a:ext cx="5562600" cy="68306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altLang="zh-CN" sz="4800" dirty="0">
                  <a:solidFill>
                    <a:schemeClr val="bg1"/>
                  </a:solidFill>
                  <a:latin typeface="Hobo Std" panose="020B0803040709020204" pitchFamily="34" charset="0"/>
                </a:rPr>
                <a:t>The City</a:t>
              </a:r>
              <a:endParaRPr lang="zh-CN" altLang="en-US" sz="4800" dirty="0">
                <a:solidFill>
                  <a:schemeClr val="bg1"/>
                </a:solidFill>
                <a:latin typeface="Hobo Std" panose="020B0803040709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06AF0-3067-4D96-AD91-7792B65EC7DC}"/>
                </a:ext>
              </a:extLst>
            </p:cNvPr>
            <p:cNvSpPr txBox="1"/>
            <p:nvPr/>
          </p:nvSpPr>
          <p:spPr>
            <a:xfrm>
              <a:off x="1568450" y="2549772"/>
              <a:ext cx="484981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endParaRPr lang="en-GB" altLang="zh-CN" dirty="0">
                <a:solidFill>
                  <a:schemeClr val="bg1"/>
                </a:solidFill>
              </a:endParaRPr>
            </a:p>
            <a:p>
              <a:endParaRPr lang="en-GB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3C9FD6-4998-4E28-96B3-80B164853C81}"/>
                </a:ext>
              </a:extLst>
            </p:cNvPr>
            <p:cNvCxnSpPr/>
            <p:nvPr/>
          </p:nvCxnSpPr>
          <p:spPr>
            <a:xfrm>
              <a:off x="1663700" y="2316897"/>
              <a:ext cx="3454400" cy="0"/>
            </a:xfrm>
            <a:prstGeom prst="line">
              <a:avLst/>
            </a:prstGeom>
            <a:noFill/>
            <a:ln w="57150" cmpd="dbl">
              <a:solidFill>
                <a:srgbClr val="FBF5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13EE3C-3E1F-4BE7-A750-FBD7B311EF07}"/>
                </a:ext>
              </a:extLst>
            </p:cNvPr>
            <p:cNvSpPr txBox="1"/>
            <p:nvPr/>
          </p:nvSpPr>
          <p:spPr>
            <a:xfrm>
              <a:off x="1568450" y="4073267"/>
              <a:ext cx="4849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600" dirty="0" err="1">
                  <a:solidFill>
                    <a:schemeClr val="bg1"/>
                  </a:solidFill>
                  <a:latin typeface="UTM Androgyne" panose="02040603050506020204" pitchFamily="18" charset="0"/>
                </a:rPr>
                <a:t>Cre</a:t>
              </a:r>
              <a:r>
                <a:rPr lang="en-GB" altLang="zh-CN" sz="1600" dirty="0">
                  <a:solidFill>
                    <a:schemeClr val="bg1"/>
                  </a:solidFill>
                  <a:latin typeface="UTM Androgyne" panose="02040603050506020204" pitchFamily="18" charset="0"/>
                </a:rPr>
                <a:t>: Vũ </a:t>
              </a:r>
              <a:r>
                <a:rPr lang="en-GB" altLang="zh-CN" sz="1600" dirty="0" err="1">
                  <a:solidFill>
                    <a:schemeClr val="bg1"/>
                  </a:solidFill>
                  <a:latin typeface="UTM Androgyne" panose="02040603050506020204" pitchFamily="18" charset="0"/>
                </a:rPr>
                <a:t>Thành</a:t>
              </a:r>
              <a:r>
                <a:rPr lang="en-GB" altLang="zh-CN" sz="1600" dirty="0">
                  <a:solidFill>
                    <a:schemeClr val="bg1"/>
                  </a:solidFill>
                  <a:latin typeface="UTM Androgyne" panose="02040603050506020204" pitchFamily="18" charset="0"/>
                </a:rPr>
                <a:t> Trung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19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3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296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Hobo Std</vt:lpstr>
      <vt:lpstr>Arial</vt:lpstr>
      <vt:lpstr>Berlin Sans FB Demi</vt:lpstr>
      <vt:lpstr>UTM Androgyne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Vũ</dc:creator>
  <cp:lastModifiedBy>Vu Thanh Trung</cp:lastModifiedBy>
  <cp:revision>6</cp:revision>
  <dcterms:created xsi:type="dcterms:W3CDTF">2021-06-14T03:06:26Z</dcterms:created>
  <dcterms:modified xsi:type="dcterms:W3CDTF">2021-07-26T03:17:51Z</dcterms:modified>
</cp:coreProperties>
</file>